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315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9"/>
    <p:restoredTop sz="94670"/>
  </p:normalViewPr>
  <p:slideViewPr>
    <p:cSldViewPr snapToGrid="0" showGuides="1">
      <p:cViewPr varScale="1">
        <p:scale>
          <a:sx n="68" d="100"/>
          <a:sy n="68" d="100"/>
        </p:scale>
        <p:origin x="78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95A85-6F91-465C-A8F1-9F3A672CD95E}" type="datetimeFigureOut">
              <a:rPr lang="zh-CN" altLang="en-US" smtClean="0"/>
              <a:t>2026-6-2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062F6C-2351-4E06-AE90-05A76854D1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品牌展示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 t="6892" b="21129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9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6769101" y="0"/>
            <a:ext cx="5422900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l="316" t="27711" r="17897" b="652"/>
          <a:stretch>
            <a:fillRect/>
          </a:stretch>
        </p:blipFill>
        <p:spPr bwMode="auto">
          <a:xfrm>
            <a:off x="0" y="-27496"/>
            <a:ext cx="12192000" cy="688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定位语展示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 t="6892" b="20937"/>
          <a:stretch>
            <a:fillRect/>
          </a:stretch>
        </p:blipFill>
        <p:spPr bwMode="auto">
          <a:xfrm>
            <a:off x="0" y="1"/>
            <a:ext cx="12192000" cy="6844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致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 t="6891" r="1942" b="2132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t="6921" b="20934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404142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36776"/>
            <a:ext cx="12192000" cy="2821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大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 l="20169" t="19150" r="14226" b="30663"/>
          <a:stretch>
            <a:fillRect/>
          </a:stretch>
        </p:blipFill>
        <p:spPr bwMode="auto">
          <a:xfrm>
            <a:off x="0" y="0"/>
            <a:ext cx="12192000" cy="685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标题页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t="27577" r="17848"/>
          <a:stretch>
            <a:fillRect/>
          </a:stretch>
        </p:blipFill>
        <p:spPr bwMode="auto">
          <a:xfrm>
            <a:off x="0" y="-9584"/>
            <a:ext cx="12192000" cy="686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标题页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t="27531" r="17907"/>
          <a:stretch>
            <a:fillRect/>
          </a:stretch>
        </p:blipFill>
        <p:spPr bwMode="auto">
          <a:xfrm>
            <a:off x="0" y="-18854"/>
            <a:ext cx="12192000" cy="687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24" y="356596"/>
            <a:ext cx="1077721" cy="105081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248535" y="1768475"/>
            <a:ext cx="7694295" cy="1106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6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《乘法的初步认识》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079631" y="3370873"/>
            <a:ext cx="4048564" cy="16231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授课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教师:张XX、李XX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学校名称:XX</a:t>
            </a:r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学校、XX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学校</a:t>
            </a:r>
          </a:p>
          <a:p>
            <a:pPr algn="l"/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指导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专家:王XX、孙XX</a:t>
            </a:r>
          </a:p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</a:t>
            </a:r>
            <a:r>
              <a:rPr lang="en-US" altLang="zh-CN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间:</a:t>
            </a:r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2026年</a:t>
            </a:r>
            <a:r>
              <a:rPr lang="en-US" altLang="zh-CN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X</a:t>
            </a:r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月</a:t>
            </a:r>
            <a:r>
              <a:rPr lang="en-US" altLang="zh-CN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X</a:t>
            </a:r>
            <a:r>
              <a:rPr lang="zh-CN" altLang="en-US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日</a:t>
            </a:r>
            <a:endParaRPr lang="zh-CN" altLang="en-US" sz="24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endParaRPr lang="zh-CN" altLang="en-US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173" y="452187"/>
            <a:ext cx="4079499" cy="8209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407525" y="2137410"/>
            <a:ext cx="1065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宋体</a:t>
            </a:r>
            <a:r>
              <a:rPr lang="en-US" altLang="zh-CN">
                <a:solidFill>
                  <a:schemeClr val="bg1"/>
                </a:solidFill>
              </a:rPr>
              <a:t>66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08595" y="3958102"/>
            <a:ext cx="1276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楷体</a:t>
            </a:r>
            <a:r>
              <a:rPr lang="en-US" altLang="zh-CN" dirty="0">
                <a:solidFill>
                  <a:schemeClr val="bg1"/>
                </a:solidFill>
              </a:rPr>
              <a:t> 24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37</Words>
  <Application>Microsoft Office PowerPoint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楷体</vt:lpstr>
      <vt:lpstr>宋体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车金宇</dc:creator>
  <cp:lastModifiedBy>admin</cp:lastModifiedBy>
  <cp:revision>22</cp:revision>
  <dcterms:created xsi:type="dcterms:W3CDTF">2023-12-20T00:40:00Z</dcterms:created>
  <dcterms:modified xsi:type="dcterms:W3CDTF">2026-06-02T02:43:03Z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7DE5B6B26A284F038C0AD6368CA14AAC_13</vt:lpwstr>
  </property>
  <property fmtid="{D5CDD505-2E9C-101B-9397-08002B2CF9AE}" pid="3" name="KSOProductBuildVer">
    <vt:lpwstr>2052-12.1.0.25225</vt:lpwstr>
  </property>
</Properties>
</file>