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70"/>
  </p:normalViewPr>
  <p:slideViewPr>
    <p:cSldViewPr snapToGrid="0" showGuides="1">
      <p:cViewPr varScale="1">
        <p:scale>
          <a:sx n="68" d="100"/>
          <a:sy n="68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5A85-6F91-465C-A8F1-9F3A672CD95E}" type="datetimeFigureOut">
              <a:rPr lang="zh-CN" altLang="en-US" smtClean="0"/>
              <a:t>2026-6-2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62F6C-2351-4E06-AE90-05A76854D1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品牌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112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769101" y="0"/>
            <a:ext cx="54229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316" t="27711" r="17897" b="652"/>
          <a:stretch>
            <a:fillRect/>
          </a:stretch>
        </p:blipFill>
        <p:spPr bwMode="auto">
          <a:xfrm>
            <a:off x="0" y="-27496"/>
            <a:ext cx="12192000" cy="688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定位语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0937"/>
          <a:stretch>
            <a:fillRect/>
          </a:stretch>
        </p:blipFill>
        <p:spPr bwMode="auto">
          <a:xfrm>
            <a:off x="0" y="1"/>
            <a:ext cx="12192000" cy="684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致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1" r="1942" b="2132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6921" b="2093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404142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36776"/>
            <a:ext cx="12192000" cy="282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大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20169" t="19150" r="14226" b="30663"/>
          <a:stretch>
            <a:fillRect/>
          </a:stretch>
        </p:blipFill>
        <p:spPr bwMode="auto">
          <a:xfrm>
            <a:off x="0" y="0"/>
            <a:ext cx="12192000" cy="685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标题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77" r="17848"/>
          <a:stretch>
            <a:fillRect/>
          </a:stretch>
        </p:blipFill>
        <p:spPr bwMode="auto">
          <a:xfrm>
            <a:off x="0" y="-9584"/>
            <a:ext cx="12192000" cy="686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标题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31" r="17907"/>
          <a:stretch>
            <a:fillRect/>
          </a:stretch>
        </p:blipFill>
        <p:spPr bwMode="auto">
          <a:xfrm>
            <a:off x="0" y="-18854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24" y="356596"/>
            <a:ext cx="1077721" cy="105081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248535" y="1768475"/>
            <a:ext cx="7694295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《乘法的初步认识》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5225" y="3370873"/>
            <a:ext cx="4132970" cy="16934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授课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教师:张XX、李XX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学校名称:XX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学校、XX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</a:t>
            </a:r>
          </a:p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指导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专家:王XX、孙XX</a:t>
            </a:r>
          </a:p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间: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2026年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73" y="452187"/>
            <a:ext cx="4079499" cy="8209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07525" y="2137410"/>
            <a:ext cx="1065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宋体</a:t>
            </a:r>
            <a:r>
              <a:rPr lang="en-US" altLang="zh-CN">
                <a:solidFill>
                  <a:schemeClr val="bg1"/>
                </a:solidFill>
              </a:rPr>
              <a:t>66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8595" y="3958102"/>
            <a:ext cx="1276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楷体</a:t>
            </a:r>
            <a:r>
              <a:rPr lang="en-US" altLang="zh-CN" dirty="0">
                <a:solidFill>
                  <a:schemeClr val="bg1"/>
                </a:solidFill>
              </a:rPr>
              <a:t>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楷体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车金宇</dc:creator>
  <cp:lastModifiedBy>admin</cp:lastModifiedBy>
  <cp:revision>23</cp:revision>
  <dcterms:created xsi:type="dcterms:W3CDTF">2023-12-20T00:40:00Z</dcterms:created>
  <dcterms:modified xsi:type="dcterms:W3CDTF">2026-06-02T02:43:56Z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7DE5B6B26A284F038C0AD6368CA14AAC_13</vt:lpwstr>
  </property>
  <property fmtid="{D5CDD505-2E9C-101B-9397-08002B2CF9AE}" pid="3" name="KSOProductBuildVer">
    <vt:lpwstr>2052-12.1.0.25225</vt:lpwstr>
  </property>
</Properties>
</file>